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3" autoAdjust="0"/>
    <p:restoredTop sz="94660"/>
  </p:normalViewPr>
  <p:slideViewPr>
    <p:cSldViewPr snapToGrid="0">
      <p:cViewPr varScale="1">
        <p:scale>
          <a:sx n="70" d="100"/>
          <a:sy n="70" d="100"/>
        </p:scale>
        <p:origin x="5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kids.nl/17e_eeuw" TargetMode="External"/><Relationship Id="rId2" Type="http://schemas.openxmlformats.org/officeDocument/2006/relationships/hyperlink" Target="https://wikikids.nl/index.php?title=Schilders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wikikids.nl/Nederlan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kids.nl/Gevangenis" TargetMode="External"/><Relationship Id="rId2" Type="http://schemas.openxmlformats.org/officeDocument/2006/relationships/hyperlink" Target="https://wikikids.nl/Universiteit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s://wikikids.nl/index.php?title=Slot_Loevestein&amp;action=edit&amp;redlink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wikikids.nl/Nederland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r9v2ix7HZAhXkLMAKHcQtDUoQjRwIBw&amp;url=https://www.thefamouspeople.com/profiles/johannes-vermeer-6197.php&amp;psig=AOvVaw10Vh2nIDJlI-Fyru-vTLmb&amp;ust=1519115203024985" TargetMode="External"/><Relationship Id="rId2" Type="http://schemas.openxmlformats.org/officeDocument/2006/relationships/hyperlink" Target="https://wikikids.nl/Gouden_Eeu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kids.nl/Michiel_de_Ruyter" TargetMode="External"/><Relationship Id="rId2" Type="http://schemas.openxmlformats.org/officeDocument/2006/relationships/hyperlink" Target="https://wikikids.nl/Piet_Hei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wikikids.nl/Witte_de_With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kids.nl/Microscoop" TargetMode="External"/><Relationship Id="rId2" Type="http://schemas.openxmlformats.org/officeDocument/2006/relationships/hyperlink" Target="https://wikikids.nl/Nederlan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51012" y="137160"/>
            <a:ext cx="8676222" cy="2932979"/>
          </a:xfrm>
        </p:spPr>
        <p:txBody>
          <a:bodyPr>
            <a:normAutofit/>
          </a:bodyPr>
          <a:lstStyle/>
          <a:p>
            <a:r>
              <a:rPr lang="nl-NL" dirty="0" smtClean="0"/>
              <a:t>Belangrijke personen uit de Gouden </a:t>
            </a:r>
            <a:r>
              <a:rPr lang="nl-NL" dirty="0" smtClean="0"/>
              <a:t>eeuw</a:t>
            </a:r>
            <a:br>
              <a:rPr lang="nl-NL" dirty="0" smtClean="0"/>
            </a:b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sz="2400" b="1" i="1" dirty="0" smtClean="0"/>
              <a:t>Over wie ga jij een verhaal schrijven?</a:t>
            </a:r>
            <a:endParaRPr lang="nl-NL" sz="2400" b="1" i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51012" y="3822192"/>
            <a:ext cx="8676222" cy="1905000"/>
          </a:xfrm>
        </p:spPr>
        <p:txBody>
          <a:bodyPr/>
          <a:lstStyle/>
          <a:p>
            <a:r>
              <a:rPr lang="nl-NL" i="1" dirty="0" smtClean="0"/>
              <a:t>Project Gouden Eeuw – havo/atheneum 1 - Nederlands</a:t>
            </a:r>
            <a:endParaRPr lang="nl-NL" i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316" y="4426452"/>
            <a:ext cx="1847596" cy="222961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744" y="4426452"/>
            <a:ext cx="1901952" cy="218080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76" y="4432440"/>
            <a:ext cx="1865884" cy="222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15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Rembrandt van Rijn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039112"/>
            <a:ext cx="5277675" cy="3986783"/>
          </a:xfrm>
        </p:spPr>
        <p:txBody>
          <a:bodyPr/>
          <a:lstStyle/>
          <a:p>
            <a:r>
              <a:rPr lang="nl-NL" b="1" dirty="0"/>
              <a:t>Rembrandt</a:t>
            </a:r>
            <a:r>
              <a:rPr lang="nl-NL" dirty="0"/>
              <a:t> Harmenszoon </a:t>
            </a:r>
            <a:r>
              <a:rPr lang="nl-NL" b="1" dirty="0"/>
              <a:t>van Rijn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Hij was </a:t>
            </a:r>
            <a:r>
              <a:rPr lang="nl-NL" dirty="0"/>
              <a:t>een Nederlandse kunstschilder. </a:t>
            </a:r>
            <a:endParaRPr lang="nl-NL" dirty="0" smtClean="0"/>
          </a:p>
          <a:p>
            <a:r>
              <a:rPr lang="nl-NL" dirty="0" smtClean="0"/>
              <a:t>Zijn </a:t>
            </a:r>
            <a:r>
              <a:rPr lang="nl-NL" dirty="0"/>
              <a:t>werk is wereldberoemd. </a:t>
            </a:r>
            <a:endParaRPr lang="nl-NL" dirty="0" smtClean="0"/>
          </a:p>
          <a:p>
            <a:r>
              <a:rPr lang="nl-NL" dirty="0" smtClean="0"/>
              <a:t>Hij </a:t>
            </a:r>
            <a:r>
              <a:rPr lang="nl-NL" dirty="0"/>
              <a:t>wordt gezien als een van de belangrijkste </a:t>
            </a:r>
            <a:r>
              <a:rPr lang="nl-NL" dirty="0">
                <a:hlinkClick r:id="rId2" tooltip="Schilders (de pagina bestaat niet)"/>
              </a:rPr>
              <a:t>schilders</a:t>
            </a:r>
            <a:r>
              <a:rPr lang="nl-NL" dirty="0"/>
              <a:t> uit de </a:t>
            </a:r>
            <a:r>
              <a:rPr lang="nl-NL" dirty="0">
                <a:hlinkClick r:id="rId3" tooltip="17e eeuw"/>
              </a:rPr>
              <a:t>17e </a:t>
            </a:r>
            <a:r>
              <a:rPr lang="nl-NL" dirty="0" smtClean="0">
                <a:hlinkClick r:id="rId3" tooltip="17e eeuw"/>
              </a:rPr>
              <a:t>eeuw</a:t>
            </a:r>
            <a:r>
              <a:rPr lang="nl-NL" dirty="0" smtClean="0"/>
              <a:t>.</a:t>
            </a:r>
          </a:p>
          <a:p>
            <a:r>
              <a:rPr lang="nl-NL" dirty="0" smtClean="0"/>
              <a:t> </a:t>
            </a:r>
            <a:r>
              <a:rPr lang="nl-NL" dirty="0"/>
              <a:t>Hij heeft meer dan 300 schilderijen gemaakt. 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3100" y="2378202"/>
            <a:ext cx="3378200" cy="407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365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Michiel de Ruyter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112263"/>
            <a:ext cx="6018339" cy="3950209"/>
          </a:xfrm>
        </p:spPr>
        <p:txBody>
          <a:bodyPr>
            <a:normAutofit/>
          </a:bodyPr>
          <a:lstStyle/>
          <a:p>
            <a:r>
              <a:rPr lang="nl-NL" b="1" dirty="0"/>
              <a:t>Michiel Adriaenszoon de Ruyter</a:t>
            </a:r>
            <a:r>
              <a:rPr lang="nl-NL" dirty="0"/>
              <a:t> </a:t>
            </a:r>
            <a:endParaRPr lang="nl-NL" i="1" dirty="0" smtClean="0"/>
          </a:p>
          <a:p>
            <a:r>
              <a:rPr lang="nl-NL" i="1" dirty="0" smtClean="0"/>
              <a:t>Hij was </a:t>
            </a:r>
            <a:r>
              <a:rPr lang="nl-NL" i="1" dirty="0"/>
              <a:t>een beroemd </a:t>
            </a:r>
            <a:r>
              <a:rPr lang="nl-NL" i="1" dirty="0">
                <a:hlinkClick r:id="rId2" tooltip="Nederland"/>
              </a:rPr>
              <a:t>Nederlandse</a:t>
            </a:r>
            <a:r>
              <a:rPr lang="nl-NL" i="1" dirty="0"/>
              <a:t> admiraal.</a:t>
            </a:r>
            <a:r>
              <a:rPr lang="nl-NL" dirty="0"/>
              <a:t> </a:t>
            </a:r>
          </a:p>
          <a:p>
            <a:r>
              <a:rPr lang="nl-NL" i="1" dirty="0"/>
              <a:t>De Ruyter is in Vlissingen geboren. </a:t>
            </a:r>
            <a:endParaRPr lang="nl-NL" i="1" dirty="0" smtClean="0"/>
          </a:p>
          <a:p>
            <a:r>
              <a:rPr lang="nl-NL" i="1" dirty="0" smtClean="0"/>
              <a:t>Hij </a:t>
            </a:r>
            <a:r>
              <a:rPr lang="nl-NL" i="1" dirty="0"/>
              <a:t>woonde in een arm </a:t>
            </a:r>
            <a:r>
              <a:rPr lang="nl-NL" i="1" dirty="0" smtClean="0"/>
              <a:t>gezin.</a:t>
            </a:r>
          </a:p>
          <a:p>
            <a:r>
              <a:rPr lang="nl-NL" dirty="0" smtClean="0"/>
              <a:t>De </a:t>
            </a:r>
            <a:r>
              <a:rPr lang="nl-NL" dirty="0"/>
              <a:t>vader van Michiel was zeeman, later werd zijn vader bierdrager. </a:t>
            </a:r>
            <a:endParaRPr lang="nl-NL" dirty="0" smtClean="0"/>
          </a:p>
          <a:p>
            <a:r>
              <a:rPr lang="nl-NL" dirty="0" smtClean="0"/>
              <a:t>Hij </a:t>
            </a:r>
            <a:r>
              <a:rPr lang="nl-NL" dirty="0"/>
              <a:t>was vroeger brutaal en een vechtersbaas. </a:t>
            </a:r>
          </a:p>
          <a:p>
            <a:r>
              <a:rPr lang="nl-NL" dirty="0" smtClean="0"/>
              <a:t>zeeheld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8" y="2258568"/>
            <a:ext cx="3788016" cy="434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41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Hugo de Groot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993393"/>
            <a:ext cx="6420675" cy="4526280"/>
          </a:xfrm>
        </p:spPr>
        <p:txBody>
          <a:bodyPr>
            <a:normAutofit/>
          </a:bodyPr>
          <a:lstStyle/>
          <a:p>
            <a:r>
              <a:rPr lang="nl-NL" b="1" dirty="0"/>
              <a:t>Hugo de Groot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Hij </a:t>
            </a:r>
            <a:r>
              <a:rPr lang="nl-NL" dirty="0"/>
              <a:t>ging op zijn elfde naar de </a:t>
            </a:r>
            <a:r>
              <a:rPr lang="nl-NL" dirty="0">
                <a:hlinkClick r:id="rId2" tooltip="Universiteit"/>
              </a:rPr>
              <a:t>universiteit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 smtClean="0"/>
              <a:t>Hij </a:t>
            </a:r>
            <a:r>
              <a:rPr lang="nl-NL" dirty="0"/>
              <a:t>kon al 4 talen spreken en schrijven. </a:t>
            </a:r>
            <a:endParaRPr lang="nl-NL" dirty="0" smtClean="0"/>
          </a:p>
          <a:p>
            <a:r>
              <a:rPr lang="nl-NL" dirty="0" smtClean="0"/>
              <a:t>Hij </a:t>
            </a:r>
            <a:r>
              <a:rPr lang="nl-NL" dirty="0"/>
              <a:t>was </a:t>
            </a:r>
            <a:r>
              <a:rPr lang="nl-NL" dirty="0" smtClean="0"/>
              <a:t>schrijver en heeft belangrijke boeken geschreven.</a:t>
            </a:r>
          </a:p>
          <a:p>
            <a:r>
              <a:rPr lang="nl-NL" dirty="0" smtClean="0"/>
              <a:t>hij </a:t>
            </a:r>
            <a:r>
              <a:rPr lang="nl-NL" dirty="0"/>
              <a:t>heeft 2 belangrijke boeken </a:t>
            </a:r>
            <a:r>
              <a:rPr lang="nl-NL" dirty="0" smtClean="0"/>
              <a:t>geschreven.</a:t>
            </a:r>
          </a:p>
          <a:p>
            <a:r>
              <a:rPr lang="nl-NL" dirty="0" smtClean="0"/>
              <a:t>Hij </a:t>
            </a:r>
            <a:r>
              <a:rPr lang="nl-NL" dirty="0"/>
              <a:t>moet in 1619 levenslang de </a:t>
            </a:r>
            <a:r>
              <a:rPr lang="nl-NL" dirty="0">
                <a:hlinkClick r:id="rId3" tooltip="Gevangenis"/>
              </a:rPr>
              <a:t>gevangenis</a:t>
            </a:r>
            <a:r>
              <a:rPr lang="nl-NL" dirty="0"/>
              <a:t> in samen met zijn vrouw Maria, in </a:t>
            </a:r>
            <a:r>
              <a:rPr lang="nl-NL" dirty="0">
                <a:hlinkClick r:id="rId4" tooltip="Slot Loevestein (de pagina bestaat niet)"/>
              </a:rPr>
              <a:t>Slot </a:t>
            </a:r>
            <a:r>
              <a:rPr lang="nl-NL" dirty="0" err="1" smtClean="0">
                <a:hlinkClick r:id="rId4" tooltip="Slot Loevestein (de pagina bestaat niet)"/>
              </a:rPr>
              <a:t>Loevenstein</a:t>
            </a:r>
            <a:r>
              <a:rPr lang="nl-NL" dirty="0" smtClean="0"/>
              <a:t>. </a:t>
            </a:r>
          </a:p>
          <a:p>
            <a:r>
              <a:rPr lang="nl-NL" dirty="0" smtClean="0"/>
              <a:t>Hij </a:t>
            </a:r>
            <a:r>
              <a:rPr lang="nl-NL" dirty="0"/>
              <a:t>werd hier opgesloten omdat hij een meningsverschil had met Prins Maurits. </a:t>
            </a:r>
            <a:endParaRPr lang="nl-NL" dirty="0" smtClean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668" y="2514600"/>
            <a:ext cx="3378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7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Christiaan Huijgens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057401"/>
            <a:ext cx="5250243" cy="4233671"/>
          </a:xfrm>
        </p:spPr>
        <p:txBody>
          <a:bodyPr>
            <a:normAutofit/>
          </a:bodyPr>
          <a:lstStyle/>
          <a:p>
            <a:r>
              <a:rPr lang="nl-NL" b="1" dirty="0"/>
              <a:t>Christiaan Huygens</a:t>
            </a:r>
            <a:r>
              <a:rPr lang="nl-NL" dirty="0"/>
              <a:t> </a:t>
            </a:r>
          </a:p>
          <a:p>
            <a:r>
              <a:rPr lang="nl-NL" dirty="0" smtClean="0"/>
              <a:t>Hij was </a:t>
            </a:r>
            <a:r>
              <a:rPr lang="nl-NL" dirty="0"/>
              <a:t>een </a:t>
            </a:r>
            <a:r>
              <a:rPr lang="nl-NL" dirty="0">
                <a:hlinkClick r:id="rId2" tooltip="Nederland"/>
              </a:rPr>
              <a:t>Nederlandse</a:t>
            </a:r>
            <a:r>
              <a:rPr lang="nl-NL" dirty="0"/>
              <a:t> wetenschapper en schrijver. </a:t>
            </a:r>
          </a:p>
          <a:p>
            <a:r>
              <a:rPr lang="nl-NL" dirty="0" smtClean="0"/>
              <a:t>Christiaan </a:t>
            </a:r>
            <a:r>
              <a:rPr lang="nl-NL" dirty="0"/>
              <a:t>Huygens was een onderzoeker op het gebied van natuurkunde, sterrenkunde en wiskunde. </a:t>
            </a:r>
            <a:endParaRPr lang="nl-NL" dirty="0" smtClean="0"/>
          </a:p>
          <a:p>
            <a:r>
              <a:rPr lang="nl-NL" dirty="0" smtClean="0"/>
              <a:t>Hij </a:t>
            </a:r>
            <a:r>
              <a:rPr lang="nl-NL" dirty="0"/>
              <a:t>was dus een zeer beroemde man, vooral onder de wiskundige. </a:t>
            </a:r>
          </a:p>
          <a:p>
            <a:r>
              <a:rPr lang="nl-NL" dirty="0" smtClean="0"/>
              <a:t>In </a:t>
            </a:r>
            <a:r>
              <a:rPr lang="nl-NL" dirty="0"/>
              <a:t>1644 kreeg hij wiskundeles van Jan Stampioen. 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292" y="2118361"/>
            <a:ext cx="3378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20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Johannes Vermeer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057400"/>
            <a:ext cx="5122227" cy="4315967"/>
          </a:xfrm>
        </p:spPr>
        <p:txBody>
          <a:bodyPr>
            <a:normAutofit/>
          </a:bodyPr>
          <a:lstStyle/>
          <a:p>
            <a:r>
              <a:rPr lang="nl-NL" b="1" dirty="0"/>
              <a:t>Johannes Vermeer</a:t>
            </a:r>
            <a:r>
              <a:rPr lang="nl-NL" dirty="0"/>
              <a:t> was een kunstschilder uit de </a:t>
            </a:r>
            <a:r>
              <a:rPr lang="nl-NL" dirty="0">
                <a:hlinkClick r:id="rId2" tooltip="Gouden Eeuw"/>
              </a:rPr>
              <a:t>Gouden Eeuw</a:t>
            </a:r>
            <a:r>
              <a:rPr lang="nl-NL" dirty="0"/>
              <a:t>. </a:t>
            </a:r>
            <a:endParaRPr lang="nl-NL" dirty="0" smtClean="0"/>
          </a:p>
          <a:p>
            <a:r>
              <a:rPr lang="nl-NL" dirty="0" smtClean="0"/>
              <a:t>Hij </a:t>
            </a:r>
            <a:r>
              <a:rPr lang="nl-NL" dirty="0"/>
              <a:t>schilderde vooral interieurs, maar hij heeft ook enkele landschappen geschilderd zoals "Gezicht op Delft". </a:t>
            </a:r>
            <a:endParaRPr lang="nl-NL" dirty="0" smtClean="0"/>
          </a:p>
          <a:p>
            <a:r>
              <a:rPr lang="nl-NL" dirty="0" smtClean="0"/>
              <a:t>In </a:t>
            </a:r>
            <a:r>
              <a:rPr lang="nl-NL" dirty="0"/>
              <a:t>1653 schreef Johannes zich ook in bij het </a:t>
            </a:r>
            <a:r>
              <a:rPr lang="nl-NL" dirty="0" err="1"/>
              <a:t>schildersgilde</a:t>
            </a:r>
            <a:r>
              <a:rPr lang="nl-NL" dirty="0"/>
              <a:t>. Zijn bekendste schilderij is "Het melkmeisje", in het Rijksmuseum in Amsterdam. </a:t>
            </a:r>
          </a:p>
          <a:p>
            <a:endParaRPr lang="nl-NL" dirty="0"/>
          </a:p>
        </p:txBody>
      </p:sp>
      <p:pic>
        <p:nvPicPr>
          <p:cNvPr id="2050" name="Picture 2" descr="Afbeeldingsresultaat voor johannes vermeer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007" y="2587752"/>
            <a:ext cx="4873625" cy="406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089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Maarten Tromp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1856232"/>
            <a:ext cx="5103939" cy="4507991"/>
          </a:xfrm>
        </p:spPr>
        <p:txBody>
          <a:bodyPr>
            <a:normAutofit/>
          </a:bodyPr>
          <a:lstStyle/>
          <a:p>
            <a:r>
              <a:rPr lang="nl-NL" b="1" dirty="0">
                <a:solidFill>
                  <a:schemeClr val="tx1"/>
                </a:solidFill>
              </a:rPr>
              <a:t>Maarten </a:t>
            </a:r>
            <a:r>
              <a:rPr lang="nl-NL" b="1" dirty="0" err="1">
                <a:solidFill>
                  <a:schemeClr val="tx1"/>
                </a:solidFill>
              </a:rPr>
              <a:t>Harpertszoon</a:t>
            </a:r>
            <a:r>
              <a:rPr lang="nl-NL" b="1" dirty="0">
                <a:solidFill>
                  <a:schemeClr val="tx1"/>
                </a:solidFill>
              </a:rPr>
              <a:t> Tromp</a:t>
            </a:r>
            <a:r>
              <a:rPr lang="nl-NL" dirty="0">
                <a:solidFill>
                  <a:schemeClr val="tx1"/>
                </a:solidFill>
              </a:rPr>
              <a:t> was een Nederlandse zeeheld. 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</a:rPr>
              <a:t>Een zeeheld is een admiraal</a:t>
            </a:r>
            <a:r>
              <a:rPr lang="nl-NL" dirty="0">
                <a:solidFill>
                  <a:schemeClr val="tx1"/>
                </a:solidFill>
              </a:rPr>
              <a:t>, die zich bewezen heeft bij een of meer zeeslagen. </a:t>
            </a:r>
            <a:endParaRPr lang="nl-NL" dirty="0" smtClean="0">
              <a:solidFill>
                <a:schemeClr val="tx1"/>
              </a:solidFill>
            </a:endParaRPr>
          </a:p>
          <a:p>
            <a:r>
              <a:rPr lang="nl-NL" dirty="0" smtClean="0">
                <a:solidFill>
                  <a:schemeClr val="tx1"/>
                </a:solidFill>
                <a:hlinkClick r:id="rId2" tooltip="Piet Hein"/>
              </a:rPr>
              <a:t>Ook Piet </a:t>
            </a:r>
            <a:r>
              <a:rPr lang="nl-NL" dirty="0">
                <a:solidFill>
                  <a:schemeClr val="tx1"/>
                </a:solidFill>
                <a:hlinkClick r:id="rId2" tooltip="Piet Hein"/>
              </a:rPr>
              <a:t>Hein</a:t>
            </a:r>
            <a:r>
              <a:rPr lang="nl-NL" dirty="0">
                <a:solidFill>
                  <a:schemeClr val="tx1"/>
                </a:solidFill>
              </a:rPr>
              <a:t>, </a:t>
            </a:r>
            <a:r>
              <a:rPr lang="nl-NL" dirty="0">
                <a:solidFill>
                  <a:schemeClr val="tx1"/>
                </a:solidFill>
                <a:hlinkClick r:id="rId3" tooltip="Michiel de Ruyter"/>
              </a:rPr>
              <a:t>Michiel de Ruyter</a:t>
            </a:r>
            <a:r>
              <a:rPr lang="nl-NL" dirty="0">
                <a:solidFill>
                  <a:schemeClr val="tx1"/>
                </a:solidFill>
              </a:rPr>
              <a:t> en </a:t>
            </a:r>
            <a:r>
              <a:rPr lang="nl-NL" dirty="0">
                <a:solidFill>
                  <a:schemeClr val="tx1"/>
                </a:solidFill>
                <a:hlinkClick r:id="rId4" tooltip="Witte de With"/>
              </a:rPr>
              <a:t>Witte de </a:t>
            </a:r>
            <a:r>
              <a:rPr lang="nl-NL" dirty="0" err="1" smtClean="0">
                <a:solidFill>
                  <a:schemeClr val="tx1"/>
                </a:solidFill>
                <a:hlinkClick r:id="rId4" tooltip="Witte de With"/>
              </a:rPr>
              <a:t>With</a:t>
            </a:r>
            <a:r>
              <a:rPr lang="nl-NL" dirty="0" smtClean="0">
                <a:solidFill>
                  <a:schemeClr val="tx1"/>
                </a:solidFill>
              </a:rPr>
              <a:t> zijn bekende zeehelden. </a:t>
            </a:r>
          </a:p>
          <a:p>
            <a:r>
              <a:rPr lang="nl-NL" dirty="0" smtClean="0">
                <a:solidFill>
                  <a:schemeClr val="tx1"/>
                </a:solidFill>
              </a:rPr>
              <a:t>Door </a:t>
            </a:r>
            <a:r>
              <a:rPr lang="nl-NL" dirty="0">
                <a:solidFill>
                  <a:schemeClr val="tx1"/>
                </a:solidFill>
              </a:rPr>
              <a:t>al die zeehelden, en door zijn sterke vloot, was Nederland in de Gouden Eeuw </a:t>
            </a:r>
            <a:r>
              <a:rPr lang="nl-NL" dirty="0" smtClean="0">
                <a:solidFill>
                  <a:schemeClr val="tx1"/>
                </a:solidFill>
              </a:rPr>
              <a:t>heel machtig!</a:t>
            </a:r>
            <a:endParaRPr lang="nl-NL" dirty="0">
              <a:solidFill>
                <a:schemeClr val="tx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699" y="1700784"/>
            <a:ext cx="3698054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262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Antoni van Leeuwenhoek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141413" y="2029967"/>
            <a:ext cx="4866195" cy="3904489"/>
          </a:xfrm>
        </p:spPr>
        <p:txBody>
          <a:bodyPr/>
          <a:lstStyle/>
          <a:p>
            <a:r>
              <a:rPr lang="nl-NL" b="1" dirty="0"/>
              <a:t>Antonie van Leeuwenhoek</a:t>
            </a:r>
            <a:r>
              <a:rPr lang="nl-NL" dirty="0"/>
              <a:t> </a:t>
            </a:r>
            <a:endParaRPr lang="nl-NL" dirty="0" smtClean="0"/>
          </a:p>
          <a:p>
            <a:r>
              <a:rPr lang="nl-NL" dirty="0" smtClean="0"/>
              <a:t>Hij was </a:t>
            </a:r>
            <a:r>
              <a:rPr lang="nl-NL" dirty="0"/>
              <a:t>een </a:t>
            </a:r>
            <a:r>
              <a:rPr lang="nl-NL" dirty="0">
                <a:hlinkClick r:id="rId2" tooltip="Nederland"/>
              </a:rPr>
              <a:t>Nederlandse</a:t>
            </a:r>
            <a:r>
              <a:rPr lang="nl-NL" dirty="0"/>
              <a:t> handelsman, glasblazer en microbioloog (een bioloog voor kleine dingen). </a:t>
            </a:r>
            <a:endParaRPr lang="nl-NL" dirty="0" smtClean="0"/>
          </a:p>
          <a:p>
            <a:r>
              <a:rPr lang="nl-NL" dirty="0" smtClean="0"/>
              <a:t>Hij </a:t>
            </a:r>
            <a:r>
              <a:rPr lang="nl-NL" dirty="0"/>
              <a:t>is vooral bekend om zijn uitvinding van de </a:t>
            </a:r>
            <a:r>
              <a:rPr lang="nl-NL" dirty="0">
                <a:hlinkClick r:id="rId3" tooltip="Microscoop"/>
              </a:rPr>
              <a:t>microscoop</a:t>
            </a:r>
            <a:r>
              <a:rPr lang="nl-NL" dirty="0"/>
              <a:t>. 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328" y="2396856"/>
            <a:ext cx="3435160" cy="406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328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Raster</Template>
  <TotalTime>73</TotalTime>
  <Words>374</Words>
  <Application>Microsoft Office PowerPoint</Application>
  <PresentationFormat>Breedbeeld</PresentationFormat>
  <Paragraphs>43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Mesh</vt:lpstr>
      <vt:lpstr>Belangrijke personen uit de Gouden eeuw  Over wie ga jij een verhaal schrijven?</vt:lpstr>
      <vt:lpstr>Rembrandt van Rijn</vt:lpstr>
      <vt:lpstr>Michiel de Ruyter</vt:lpstr>
      <vt:lpstr>Hugo de Groot</vt:lpstr>
      <vt:lpstr>Christiaan Huijgens</vt:lpstr>
      <vt:lpstr>Johannes Vermeer</vt:lpstr>
      <vt:lpstr>Maarten Tromp</vt:lpstr>
      <vt:lpstr>Antoni van Leeuwenhoek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Belangrijke personen uit de Gouden eeuw</dc:title>
  <dc:creator>Margrethe van der Lugt (CLV)</dc:creator>
  <cp:lastModifiedBy>Margrethe van der Lugt (CLV)</cp:lastModifiedBy>
  <cp:revision>11</cp:revision>
  <dcterms:created xsi:type="dcterms:W3CDTF">2018-02-16T13:40:33Z</dcterms:created>
  <dcterms:modified xsi:type="dcterms:W3CDTF">2018-02-19T08:34:32Z</dcterms:modified>
</cp:coreProperties>
</file>